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0FAC-2453-4CA2-AAE2-6BD66529741D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1353-9554-45E0-AEAD-9494D2D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3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50FAC-2453-4CA2-AAE2-6BD66529741D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1353-9554-45E0-AEAD-9494D2D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LUNG CANCER SCREENING &amp; </a:t>
            </a:r>
            <a:br>
              <a:rPr lang="en-CA" altLang="en-US" smtClean="0"/>
            </a:br>
            <a:r>
              <a:rPr lang="en-CA" altLang="en-US" smtClean="0"/>
              <a:t>SMOKING CESSATION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5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 smtClean="0"/>
              <a:t>How many people would be eligible?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5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9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7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ea typeface="ＭＳ Ｐゴシック" charset="0"/>
              </a:rPr>
              <a:t>What if the smoking cessation program was </a:t>
            </a:r>
            <a:r>
              <a:rPr lang="en-US" sz="6000" smtClean="0">
                <a:solidFill>
                  <a:schemeClr val="accent5"/>
                </a:solidFill>
                <a:ea typeface="ＭＳ Ｐゴシック" charset="0"/>
              </a:rPr>
              <a:t>super</a:t>
            </a:r>
            <a:r>
              <a:rPr lang="en-US" sz="6000" smtClean="0">
                <a:ea typeface="ＭＳ Ｐゴシック" charset="0"/>
              </a:rPr>
              <a:t> </a:t>
            </a:r>
            <a:r>
              <a:rPr lang="en-US" smtClean="0">
                <a:ea typeface="ＭＳ Ｐゴシック" charset="0"/>
              </a:rPr>
              <a:t>expensive?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2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1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Conclusions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23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Limitations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60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Additional work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8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8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APPENDIX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3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Acknowledgements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9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ea typeface="+mj-ea"/>
              </a:rPr>
              <a:t>What is the Cancer Risk Management Model (CRMM)? </a:t>
            </a:r>
            <a:endParaRPr lang="en-CA" dirty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71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ea typeface="ヒラギノ角ゴ Pro W3"/>
                <a:cs typeface="ヒラギノ角ゴ Pro W3"/>
              </a:rPr>
              <a:t>Who is Leading the CRM?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1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Publications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11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95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3600" smtClean="0"/>
              <a:t>Changes since the last presentation to the Network: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34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en-US" sz="3600" smtClean="0"/>
              <a:t>Number of new lung cancer cases by trial arm by year of study from Model and NLST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33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3600" smtClean="0"/>
              <a:t>Lung Cancer Mortality Reduction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41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21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44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Objectives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42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 jurisdictional cost slides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7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Over-diagnosis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87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87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8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 it cost-effective?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0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Cost-Effectiveness Ratios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7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do the CRMM results compare to other results?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6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How does the CRMM compare?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3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does this mean for you?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2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109</Words>
  <Application>Microsoft Office PowerPoint</Application>
  <PresentationFormat>On-screen Show (4:3)</PresentationFormat>
  <Paragraphs>22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ヒラギノ角ゴ Pro W3</vt:lpstr>
      <vt:lpstr>Office Theme</vt:lpstr>
      <vt:lpstr>LUNG CANCER SCREENING &amp;  SMOKING CESSATION</vt:lpstr>
      <vt:lpstr>Acknowledgements</vt:lpstr>
      <vt:lpstr>Objectives</vt:lpstr>
      <vt:lpstr>PowerPoint Presentation</vt:lpstr>
      <vt:lpstr>Is it cost-effective? </vt:lpstr>
      <vt:lpstr>Cost-Effectiveness Ratios</vt:lpstr>
      <vt:lpstr>How do the CRMM results compare to other results?</vt:lpstr>
      <vt:lpstr>How does the CRMM compare?</vt:lpstr>
      <vt:lpstr>What does this mean for you?</vt:lpstr>
      <vt:lpstr>How many people would be eligible? </vt:lpstr>
      <vt:lpstr>PowerPoint Presentation</vt:lpstr>
      <vt:lpstr>PowerPoint Presentation</vt:lpstr>
      <vt:lpstr>What if the smoking cessation program was super expensive?</vt:lpstr>
      <vt:lpstr>PowerPoint Presentation</vt:lpstr>
      <vt:lpstr>Conclusions</vt:lpstr>
      <vt:lpstr>Limitations</vt:lpstr>
      <vt:lpstr>Additional work</vt:lpstr>
      <vt:lpstr>PowerPoint Presentation</vt:lpstr>
      <vt:lpstr>APPENDIX</vt:lpstr>
      <vt:lpstr>What is the Cancer Risk Management Model (CRMM)? </vt:lpstr>
      <vt:lpstr>Who is Leading the CRM? </vt:lpstr>
      <vt:lpstr>Publications</vt:lpstr>
      <vt:lpstr>PowerPoint Presentation</vt:lpstr>
      <vt:lpstr>Changes since the last presentation to the Network:</vt:lpstr>
      <vt:lpstr>Number of new lung cancer cases by trial arm by year of study from Model and NLST</vt:lpstr>
      <vt:lpstr>Lung Cancer Mortality Reduction</vt:lpstr>
      <vt:lpstr>PowerPoint Presentation</vt:lpstr>
      <vt:lpstr>PowerPoint Presentation</vt:lpstr>
      <vt:lpstr>PowerPoint Presentation</vt:lpstr>
      <vt:lpstr>Insert jurisdictional cost slides</vt:lpstr>
      <vt:lpstr>Over-diagnosis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CANCER SCREENING &amp;  SMOKING CESSATION</dc:title>
  <dc:creator>Canadian Partnership Against Cancer</dc:creator>
  <cp:lastModifiedBy>Lindsay McDonald</cp:lastModifiedBy>
  <cp:revision>2</cp:revision>
  <dcterms:created xsi:type="dcterms:W3CDTF">2017-11-07T15:30:41Z</dcterms:created>
  <dcterms:modified xsi:type="dcterms:W3CDTF">2017-11-07T15:51:59Z</dcterms:modified>
</cp:coreProperties>
</file>